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10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22" d="100"/>
          <a:sy n="122" d="100"/>
        </p:scale>
        <p:origin x="114" y="150"/>
      </p:cViewPr>
      <p:guideLst>
        <p:guide orient="horz" pos="845"/>
        <p:guide pos="10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4F031-6968-6C46-95BC-0EB00E2F7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EB1D60-B445-A747-BD64-7CC8E39D2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15E049-D93E-264F-8AE8-D1ADE239E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F47EC1-65F9-984E-BD2B-C5A780E2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B87B87-28B4-0942-97DA-BA65BFE3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69792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B06F2-7803-E945-98B2-D6C78B450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DF19A8-8361-594E-9F13-DDBB812A4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CEBCDF-B0BB-6D42-9D70-E9963E62E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78CB82-1955-AF46-9201-8359A8342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BD4422-596F-D24C-B9D0-6DEE4DC1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5559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EA699-D5C8-C14A-8075-B03CC09C2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285C7F-0BEC-F84F-ABCA-727C76D61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2E0678-2F46-0844-94D9-E622F0D13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6AB948-84FA-6F46-8C16-43929CF14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E9E3FB-1854-3048-9A29-3147036B7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503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F624C-864F-824D-A323-A1783EDC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A1F78C-96BC-F847-B446-DEE58CC10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03059A3-F3F5-BC40-93C2-DDB538A1A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47CAA7-5291-6345-98DA-89A85545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C423F4-93CC-9346-8667-521328F5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9A13B7-535B-314B-9E60-DCFF582DF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036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D3881-5A65-364C-9738-5C5F0658D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6CA6E9-2783-6B44-8F44-B0C3B2FD3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F1D25A-5056-A048-BDE3-BD3396D3F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EB0736D-7D43-BB4F-9209-DD3CE0BF09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EAB12D-5340-8D49-B81C-002A6080D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DAFBB93-AC0D-4542-9801-6CE12509A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AADACF6-C39E-D640-8F60-E0EFE5F1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EF08DC8-90A4-CF43-BA71-25A80397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0294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E0B8ED-F451-6540-98EE-0290F09B7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798733-3B7F-C34B-A821-E5FA92C6B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5EBB41-75EA-6C4C-9574-DEBDDA64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FD5F6B-2D24-F340-B172-376D4FD53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600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5CCFCA-6B91-8C45-9C4A-EBD6523D0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F5BBFB-9E59-E548-812D-EAFE1422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3E90904-E7FD-DA43-9D61-6E87DA755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6460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06A5BB-B596-C24D-A996-348F981E3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8755EE-01CB-004A-996D-4C0CB6F8B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2CACB2-E4A7-C94F-ABA8-AE9B35506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0AA5CF-66A6-6E46-8838-9DAECF73F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FB7E455-7022-8C43-82D2-C7A370B04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BE1900-39E0-5B49-982E-97624F658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732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F544E-6B37-1C40-BCEC-B22EFD82C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64A8A3F-6494-F54C-ACC4-9DF1DEA078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8F7264-310B-5141-AFB1-5088ED2E0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494CCBC-C7F8-F742-8BEF-44791EAE7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13FB80F-284D-AC47-9F76-56D0778B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36B0CB-F955-B645-AECB-6DC4C9F14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388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F6814-18A6-7740-8D30-33DC65B6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2BCC1C5-A147-1D45-8CBB-0560F9311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6FABD9-96E0-D047-9C7E-6E19AE7B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4DA38D-380C-CB4D-A0F0-8E8B94686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BF1D80-E8F4-3342-8D88-B80833CE9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089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86F8F3-F2BD-A949-A329-1CABD8B6AE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2153622-6357-C64A-A60B-ABFB5DF6D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A320F1-B0F0-1243-B634-8193B219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5AD840-85A8-9742-99A7-99EFA39C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9F6972-EE3F-8A42-BE1F-1F158D362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775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1B2F3A-77CC-2A47-84CF-98CEF1FA5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57AF90-0EAA-584F-9669-48481B0C2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C258A0-375C-7E46-8C0C-AABD14EE6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D8C41-2682-5344-A051-1F6E22C6D7F5}" type="datetimeFigureOut">
              <a:t>24/01/2022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C26E0B-E33F-AE40-9741-FA39566B9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113A38-6890-FF4A-93A7-FD75288FB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43F0B-4AD6-0E48-8E96-33A71938C39B}" type="slidenum"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451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CE64D2E-4ACE-8044-A422-67F4D47DA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49415" y="1006492"/>
            <a:ext cx="8712200" cy="42672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501A02B-2109-CE4D-A17C-12B261B08C92}"/>
              </a:ext>
            </a:extLst>
          </p:cNvPr>
          <p:cNvSpPr txBox="1"/>
          <p:nvPr/>
        </p:nvSpPr>
        <p:spPr>
          <a:xfrm>
            <a:off x="613776" y="450937"/>
            <a:ext cx="3099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>
                <a:latin typeface="Arial" panose="020B0604020202020204" pitchFamily="34" charset="0"/>
                <a:cs typeface="Arial" panose="020B0604020202020204" pitchFamily="34" charset="0"/>
              </a:rPr>
              <a:t>Was ist Glücksspielsucht?</a:t>
            </a:r>
          </a:p>
        </p:txBody>
      </p:sp>
    </p:spTree>
    <p:extLst>
      <p:ext uri="{BB962C8B-B14F-4D97-AF65-F5344CB8AC3E}">
        <p14:creationId xmlns:p14="http://schemas.microsoft.com/office/powerpoint/2010/main" val="1075983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CE64D2E-4ACE-8044-A422-67F4D47DA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73426" y="1062276"/>
            <a:ext cx="9525000" cy="5080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19EFF56-EDC0-7D4F-AE63-2EA32DBD25DF}"/>
              </a:ext>
            </a:extLst>
          </p:cNvPr>
          <p:cNvSpPr txBox="1"/>
          <p:nvPr/>
        </p:nvSpPr>
        <p:spPr>
          <a:xfrm>
            <a:off x="613776" y="450937"/>
            <a:ext cx="4284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>
                <a:latin typeface="Arial" panose="020B0604020202020204" pitchFamily="34" charset="0"/>
                <a:cs typeface="Arial" panose="020B0604020202020204" pitchFamily="34" charset="0"/>
              </a:rPr>
              <a:t>Tipps (verantwortungsvolles Spielen)</a:t>
            </a:r>
          </a:p>
        </p:txBody>
      </p:sp>
    </p:spTree>
    <p:extLst>
      <p:ext uri="{BB962C8B-B14F-4D97-AF65-F5344CB8AC3E}">
        <p14:creationId xmlns:p14="http://schemas.microsoft.com/office/powerpoint/2010/main" val="214034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CE64D2E-4ACE-8044-A422-67F4D47DA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73426" y="1062276"/>
            <a:ext cx="9525000" cy="5080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000F521-83E1-EC42-B667-2954D49FEE86}"/>
              </a:ext>
            </a:extLst>
          </p:cNvPr>
          <p:cNvSpPr txBox="1"/>
          <p:nvPr/>
        </p:nvSpPr>
        <p:spPr>
          <a:xfrm>
            <a:off x="613776" y="450937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>
                <a:latin typeface="Arial" panose="020B0604020202020204" pitchFamily="34" charset="0"/>
                <a:cs typeface="Arial" panose="020B0604020202020204" pitchFamily="34" charset="0"/>
              </a:rPr>
              <a:t>Risiken (die aus exzessivem Glücksspiel entstehen können)</a:t>
            </a:r>
          </a:p>
        </p:txBody>
      </p:sp>
    </p:spTree>
    <p:extLst>
      <p:ext uri="{BB962C8B-B14F-4D97-AF65-F5344CB8AC3E}">
        <p14:creationId xmlns:p14="http://schemas.microsoft.com/office/powerpoint/2010/main" val="2692511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CE64D2E-4ACE-8044-A422-67F4D47DA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97720" y="876300"/>
            <a:ext cx="10096500" cy="59817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748DAC4-A18F-A347-8A32-65BE1A7DD481}"/>
              </a:ext>
            </a:extLst>
          </p:cNvPr>
          <p:cNvSpPr txBox="1"/>
          <p:nvPr/>
        </p:nvSpPr>
        <p:spPr>
          <a:xfrm>
            <a:off x="613776" y="450937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>
                <a:latin typeface="Arial" panose="020B0604020202020204" pitchFamily="34" charset="0"/>
                <a:cs typeface="Arial" panose="020B0604020202020204" pitchFamily="34" charset="0"/>
              </a:rPr>
              <a:t>Hilfsmöglichkeiten/-angebote</a:t>
            </a:r>
          </a:p>
        </p:txBody>
      </p:sp>
    </p:spTree>
    <p:extLst>
      <p:ext uri="{BB962C8B-B14F-4D97-AF65-F5344CB8AC3E}">
        <p14:creationId xmlns:p14="http://schemas.microsoft.com/office/powerpoint/2010/main" val="902365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Grand écran</PresentationFormat>
  <Paragraphs>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 Birkhofer</dc:creator>
  <cp:lastModifiedBy>Dörte Petit</cp:lastModifiedBy>
  <cp:revision>1</cp:revision>
  <dcterms:created xsi:type="dcterms:W3CDTF">2022-01-21T13:57:42Z</dcterms:created>
  <dcterms:modified xsi:type="dcterms:W3CDTF">2022-01-24T08:37:12Z</dcterms:modified>
</cp:coreProperties>
</file>